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Alfa Slab One" panose="020B0604020202020204" charset="0"/>
      <p:regular r:id="rId15"/>
    </p:embeddedFont>
    <p:embeddedFont>
      <p:font typeface="Proxima Nova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9ee5b712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9ee5b712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9ee5b7128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9ee5b7128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8e705e7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8e705e7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7b4f28202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7b4f28202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7b4f28202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7b4f28202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9ee5b7128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9ee5b7128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9ee5b7128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9ee5b7128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9ee5b7128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9ee5b7128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9ee5b712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9ee5b7128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7b4f28202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7b4f28202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9ee5b7128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9ee5b7128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-2598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PMOD SSD with switch and LEDs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13" y="371427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ECE </a:t>
            </a:r>
            <a:r>
              <a:rPr lang="en"/>
              <a:t>520 System on Chip Design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Christopher Y. Chen</a:t>
            </a:r>
            <a:endParaRPr dirty="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729" y="1493725"/>
            <a:ext cx="1982583" cy="195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I/O Constraint mapping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22584" t="14601" r="22319" b="11804"/>
          <a:stretch/>
        </p:blipFill>
        <p:spPr>
          <a:xfrm>
            <a:off x="2020700" y="1073700"/>
            <a:ext cx="5102602" cy="38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307825" y="2080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time!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/>
        </p:nvSpPr>
        <p:spPr>
          <a:xfrm>
            <a:off x="3365800" y="2161000"/>
            <a:ext cx="872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sz="3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66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Overview</a:t>
            </a:r>
            <a:endParaRPr b="1"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73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Background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The Code 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Demo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- PMOD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Pmod are Digilent defined small Input and output interface boards that provides addition extension to the programmable development boards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They allow sensitive signal conditioning circuits and high-power drive circuits to be placed place near the sensor and processor.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- PMOD 7 Segment LED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37600" cy="3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Pmod SSD is a two-digit seven-segment display.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 achieve the two digits, the developer needs to toggle at a rate of 50Hz to trick the human vision to think that is two digits lits up simultaneously.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300" y="445025"/>
            <a:ext cx="2842726" cy="2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 rotWithShape="1">
          <a:blip r:embed="rId4">
            <a:alphaModFix/>
          </a:blip>
          <a:srcRect l="73136" t="58047" r="14897" b="15113"/>
          <a:stretch/>
        </p:blipFill>
        <p:spPr>
          <a:xfrm>
            <a:off x="4449276" y="1881525"/>
            <a:ext cx="1094149" cy="13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4">
            <a:alphaModFix/>
          </a:blip>
          <a:srcRect l="12647" t="14930" r="35242" b="40140"/>
          <a:stretch/>
        </p:blipFill>
        <p:spPr>
          <a:xfrm>
            <a:off x="5677225" y="2944975"/>
            <a:ext cx="3204874" cy="155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Pmod 8LD 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5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Pmod 8LD utilizes individual transistors so that each LED can be turned on or off independently.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 used the Pmod as the hexadecimal signal display guide for testing and troubleshooting.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075" y="2225543"/>
            <a:ext cx="3850199" cy="2628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650" y="-153375"/>
            <a:ext cx="2482774" cy="248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PMOD Switch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5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Pmod Switch utilizes four slide switches that users can use as a set of on and off switches or as a set of static binary inputs.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Switch 1 will be the LSB and switch 4 will be the MSB.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388" y="-194275"/>
            <a:ext cx="2699574" cy="269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3401" y="2688672"/>
            <a:ext cx="5635625" cy="18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l="22531" t="16410" r="23268" b="12394"/>
          <a:stretch/>
        </p:blipFill>
        <p:spPr>
          <a:xfrm>
            <a:off x="1912375" y="1159475"/>
            <a:ext cx="4888074" cy="361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535350" y="1241350"/>
            <a:ext cx="2781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`timescale 1ns / 1ps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module pmod_LED(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	input clk,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	input [7:0] switch1,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	output reg [7:0] p_led,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	output reg [6:0] segements,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	output reg digsel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	);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	always @(posedge clk)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	case(switch1 [3:0])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 	0: segements &lt;= 7'b0111111;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 	1: segements &lt;= 7'b0000110;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 	2: segements &lt;= 7'b1011011;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 	3: segements &lt;= 7'b1001111;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 	4: segements &lt;= 7'b1100110;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 	5: segements &lt;= 7'b1101101;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 	6: segements &lt;= 7'b1111101;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 	7: segements &lt;= 7'b0000111;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 	8: segements &lt;= 7'b1111111;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 	9: segements &lt;= 7'b1100111;  	 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 	endcase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	 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 	always @(posedge clk) p_led &lt;= switch1;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 	always @(*) digsel = 0;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	 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endmodule</a:t>
            </a: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endParaRPr/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Pmod Ports 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150" y="1594350"/>
            <a:ext cx="7599350" cy="26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</Words>
  <Application>Microsoft Office PowerPoint</Application>
  <PresentationFormat>On-screen Show (16:9)</PresentationFormat>
  <Paragraphs>58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Alfa Slab One</vt:lpstr>
      <vt:lpstr>Proxima Nova</vt:lpstr>
      <vt:lpstr>Arial</vt:lpstr>
      <vt:lpstr>Gameday</vt:lpstr>
      <vt:lpstr>PMOD SSD with switch and LEDs</vt:lpstr>
      <vt:lpstr>Overview</vt:lpstr>
      <vt:lpstr>Background - PMOD</vt:lpstr>
      <vt:lpstr>Background - PMOD 7 Segment LED</vt:lpstr>
      <vt:lpstr>Pmod 8LD </vt:lpstr>
      <vt:lpstr>PMOD Switch</vt:lpstr>
      <vt:lpstr>Hardware </vt:lpstr>
      <vt:lpstr>Code </vt:lpstr>
      <vt:lpstr>Pmod Ports </vt:lpstr>
      <vt:lpstr>I/O Constraint mapping</vt:lpstr>
      <vt:lpstr>Demo time!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PMOD SSD with switch and LEDs</dc:title>
  <cp:lastModifiedBy>Chen , Christopher  Yuntian</cp:lastModifiedBy>
  <cp:revision>1</cp:revision>
  <dcterms:modified xsi:type="dcterms:W3CDTF">2022-05-14T04:59:59Z</dcterms:modified>
</cp:coreProperties>
</file>